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8"/>
          </a:solidFill>
          <a:ln w="12700">
            <a:solidFill>
              <a:srgbClr val="FFF7E8">
                <a:alpha val="0"/>
              </a:srgbClr>
            </a:solidFill>
            <a:prstDash val="solid"/>
          </a:ln>
        </p:spPr>
      </p:sp>
      <p:pic>
        <p:nvPicPr>
          <p:cNvPr id="3" name="Image 0" descr="/mnt/data/a_clean_studio_product_photograph_still_life_a.png">    </p:cNvPr>
          <p:cNvPicPr>
            <a:picLocks noChangeAspect="1"/>
          </p:cNvPicPr>
          <p:nvPr/>
        </p:nvPicPr>
        <p:blipFill>
          <a:blip r:embed="rId1"/>
          <a:srcRect l="7571" r="7571" t="0" b="0"/>
          <a:stretch/>
        </p:blipFill>
        <p:spPr>
          <a:xfrm>
            <a:off x="6766560" y="320040"/>
            <a:ext cx="4160520" cy="6126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4360" y="621792"/>
            <a:ext cx="3248406" cy="46405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190" b="1" dirty="0">
                <a:solidFill>
                  <a:srgbClr val="2220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SPAISUHA</a:t>
            </a:r>
            <a:endParaRPr lang="en-US" sz="3190" dirty="0"/>
          </a:p>
        </p:txBody>
      </p:sp>
      <p:sp>
        <p:nvSpPr>
          <p:cNvPr id="5" name="Shape 2"/>
          <p:cNvSpPr/>
          <p:nvPr/>
        </p:nvSpPr>
        <p:spPr>
          <a:xfrm>
            <a:off x="3909060" y="648310"/>
            <a:ext cx="981151" cy="411023"/>
          </a:xfrm>
          <a:prstGeom prst="roundRect">
            <a:avLst/>
          </a:prstGeom>
          <a:solidFill>
            <a:srgbClr val="D6872B"/>
          </a:solidFill>
          <a:ln w="12700">
            <a:solidFill>
              <a:srgbClr val="D6872B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988613" y="694715"/>
            <a:ext cx="822046" cy="23865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21792" y="1353312"/>
            <a:ext cx="34747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БРЕНДБУК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1792" y="2057400"/>
            <a:ext cx="5212080" cy="1600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220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Модифицированные специи™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2220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 КРУПНЫМИ™ ингредиентами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2220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 КАЧЕСТВЕННОЙ™ мельницей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621792" y="3950208"/>
            <a:ext cx="4544568" cy="0"/>
          </a:xfrm>
          <a:prstGeom prst="line">
            <a:avLst/>
          </a:prstGeom>
          <a:noFill/>
          <a:ln w="15240">
            <a:solidFill>
              <a:srgbClr val="D9C8A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1792" y="4224528"/>
            <a:ext cx="46634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СЕРЬЁЗНЫЙ™ продукт с несерьёзной историей происхождения.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21792" y="5257800"/>
            <a:ext cx="2560320" cy="438912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49808" y="5376672"/>
            <a:ext cx="224028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версия 0.1 / 2026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Идея бренда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Абсурд остаётся внутри, подача выглядит как реальный товар.</a:t>
            </a:r>
            <a:endParaRPr lang="en-US" sz="1300" dirty="0"/>
          </a:p>
        </p:txBody>
      </p:sp>
      <p:pic>
        <p:nvPicPr>
          <p:cNvPr id="4" name="Image 0" descr="/mnt/data/a_high_resolution_macro_shallow_depth_of_field_cl.png">    </p:cNvPr>
          <p:cNvPicPr>
            <a:picLocks noChangeAspect="1"/>
          </p:cNvPicPr>
          <p:nvPr/>
        </p:nvPicPr>
        <p:blipFill>
          <a:blip r:embed="rId1"/>
          <a:srcRect l="16169" r="16169" t="0" b="0"/>
          <a:stretch/>
        </p:blipFill>
        <p:spPr>
          <a:xfrm>
            <a:off x="502920" y="1417320"/>
            <a:ext cx="4892040" cy="40690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806440" y="1481328"/>
            <a:ext cx="5440680" cy="868680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53328" y="1673352"/>
            <a:ext cx="49377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«Раз существует модифицированный крахмал — должны существовать и модифицированные специи».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897880" y="2697480"/>
            <a:ext cx="5074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— бренд крупных смесей специй для свежего помола в многоразовой мельнице. Юмор возникает не из клоунской графики, а из слишком серьёзной трактовки странной идеи.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925312" y="3931920"/>
            <a:ext cx="507492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не сувенир и не дешёвый мерч
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реальный продуктовый язык
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строгий тон вместо «подмигивания»
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слегка странный термин: МОДИФИЦИРОВАННЫЕ СПЕЦИИ™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Название и смысл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Spice + -уха, не spicy. А spaisuha — так надо.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58368" y="1325880"/>
            <a:ext cx="2788920" cy="155448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627632"/>
            <a:ext cx="21945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E7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spice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96112" y="2176272"/>
            <a:ext cx="21945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специи / пряности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703320" y="1709928"/>
            <a:ext cx="3657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343400" y="1325880"/>
            <a:ext cx="2788920" cy="155448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0" y="1627632"/>
            <a:ext cx="21945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-уха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572000" y="2176272"/>
            <a:ext cx="21945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русское окончание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60920" y="1709928"/>
            <a:ext cx="45720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3200" dirty="0"/>
          </a:p>
        </p:txBody>
      </p:sp>
      <p:sp>
        <p:nvSpPr>
          <p:cNvPr id="12" name="Shape 10"/>
          <p:cNvSpPr/>
          <p:nvPr/>
        </p:nvSpPr>
        <p:spPr>
          <a:xfrm>
            <a:off x="8046720" y="1325880"/>
            <a:ext cx="3520440" cy="1554480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39328" y="1627632"/>
            <a:ext cx="2926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8339328" y="2176272"/>
            <a:ext cx="29260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намеренное написание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4400" y="3730752"/>
            <a:ext cx="4526280" cy="1188720"/>
          </a:xfrm>
          <a:prstGeom prst="roundRect">
            <a:avLst/>
          </a:prstGeom>
          <a:solidFill>
            <a:srgbClr val="F6ECDC"/>
          </a:solidFill>
          <a:ln w="12700">
            <a:solidFill>
              <a:srgbClr val="F6ECDC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70432" y="3968496"/>
            <a:ext cx="393192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 = мод + modified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1188720" y="4443984"/>
            <a:ext cx="397764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Историческая связь со старым «Спайсуха-Мод» и продуктовая шутка про модификацию.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897880" y="3730752"/>
            <a:ext cx="4526280" cy="1188720"/>
          </a:xfrm>
          <a:prstGeom prst="roundRect">
            <a:avLst/>
          </a:prstGeom>
          <a:solidFill>
            <a:srgbClr val="F6ECDC"/>
          </a:solidFill>
          <a:ln w="12700">
            <a:solidFill>
              <a:srgbClr val="F6ECDC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53912" y="3968496"/>
            <a:ext cx="393192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A12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использовать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6153912" y="4443984"/>
            <a:ext cx="397764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SPICEUHA, SPICYUHA, SPAISUCHA, СПАЙСИ-УХА.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Платформа бренда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Серьёзный продукт™ с несерьёзной историей происхождения.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10835640" cy="868680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700784"/>
            <a:ext cx="10241280" cy="301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Позиционирование: крупные смеси специй для свежего помола в качественной многоразовой мельнице.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868680" y="2880360"/>
            <a:ext cx="3154680" cy="214884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3154680"/>
            <a:ext cx="26517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4E7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Характер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70432" y="3703320"/>
            <a:ext cx="2560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современный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технологичный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гастрономичный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слегка странный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572000" y="2880360"/>
            <a:ext cx="3154680" cy="214884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00600" y="3154680"/>
            <a:ext cx="26517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Обещание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873752" y="3703320"/>
            <a:ext cx="2560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свежий помол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крупная фракция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надёжный механизм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рефилл вместо мусора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275320" y="2880360"/>
            <a:ext cx="3154680" cy="214884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0" y="3154680"/>
            <a:ext cx="26517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F27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Впечатление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77072" y="3703320"/>
            <a:ext cx="2560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настоящий бренд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 полки супермаркета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но что-то не так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 это прекрасно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Архитектура продукта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MILL, REFILL и подарочный комплект с контрольным образцом.</a:t>
            </a:r>
            <a:endParaRPr lang="en-US" sz="1300" dirty="0"/>
          </a:p>
        </p:txBody>
      </p:sp>
      <p:pic>
        <p:nvPicPr>
          <p:cNvPr id="4" name="Image 0" descr="/mnt/data/a_clean_studio_product_photograph_still_life_a.png">    </p:cNvPr>
          <p:cNvPicPr>
            <a:picLocks noChangeAspect="1"/>
          </p:cNvPicPr>
          <p:nvPr/>
        </p:nvPicPr>
        <p:blipFill>
          <a:blip r:embed="rId1"/>
          <a:srcRect l="15012" r="15012" t="0" b="0"/>
          <a:stretch/>
        </p:blipFill>
        <p:spPr>
          <a:xfrm>
            <a:off x="685800" y="1234440"/>
            <a:ext cx="2560320" cy="4572000"/>
          </a:xfrm>
          <a:prstGeom prst="rect">
            <a:avLst/>
          </a:prstGeom>
        </p:spPr>
      </p:pic>
      <p:pic>
        <p:nvPicPr>
          <p:cNvPr id="5" name="Image 1" descr="/mnt/data/a_clean_studio_product_photo_scene_a_single_resea.png">    </p:cNvPr>
          <p:cNvPicPr>
            <a:picLocks noChangeAspect="1"/>
          </p:cNvPicPr>
          <p:nvPr/>
        </p:nvPicPr>
        <p:blipFill>
          <a:blip r:embed="rId2"/>
          <a:srcRect l="7880" r="7880" t="0" b="0"/>
          <a:stretch/>
        </p:blipFill>
        <p:spPr>
          <a:xfrm>
            <a:off x="4663440" y="1298448"/>
            <a:ext cx="2743200" cy="406908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8412480" y="1847088"/>
            <a:ext cx="2697480" cy="141732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8641080" y="2157984"/>
            <a:ext cx="22402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МОДИФИЦИРОВАННЫЙ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КРАХМАЛ™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8778240" y="2743200"/>
            <a:ext cx="196596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контрольный образец модификации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868680" y="5577840"/>
            <a:ext cx="219456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MILL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31520" y="5870448"/>
            <a:ext cx="2468880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мельница + первая заправка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864608" y="5577840"/>
            <a:ext cx="233172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REFILL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754880" y="5870448"/>
            <a:ext cx="2560320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саше / пакет для досыпки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8641080" y="3840480"/>
            <a:ext cx="20574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GIFT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458200" y="4133088"/>
            <a:ext cx="2423160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мельница + смеси + пасхалка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Продуктовые обещания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Крупная смесь должна быть достойна нормальной мельницы.</a:t>
            </a:r>
            <a:endParaRPr lang="en-US" sz="1300" dirty="0"/>
          </a:p>
        </p:txBody>
      </p:sp>
      <p:pic>
        <p:nvPicPr>
          <p:cNvPr id="4" name="Image 0" descr="/mnt/data/a_high_resolution_macro_shallow_depth_of_field_cl.png">    </p:cNvPr>
          <p:cNvPicPr>
            <a:picLocks noChangeAspect="1"/>
          </p:cNvPicPr>
          <p:nvPr/>
        </p:nvPicPr>
        <p:blipFill>
          <a:blip r:embed="rId1"/>
          <a:srcRect l="5000" r="-45700" t="25000" b="25000"/>
          <a:stretch/>
        </p:blipFill>
        <p:spPr>
          <a:xfrm>
            <a:off x="594360" y="1234440"/>
            <a:ext cx="10972800" cy="21945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3977640"/>
            <a:ext cx="3246120" cy="137160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60120" y="4224528"/>
            <a:ext cx="27889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E7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КРУПНЫЕ™ специи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05840" y="4663440"/>
            <a:ext cx="26974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перец горошком, крупная соль, чеснок, лук, травы, семена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434840" y="3977640"/>
            <a:ext cx="3246120" cy="137160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663440" y="4224528"/>
            <a:ext cx="27889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КАЧЕСТВЕННАЯ™ мельница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663440" y="4663440"/>
            <a:ext cx="27889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керамические жернова, регулировка помола, повторное наполнение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8138160" y="3977640"/>
            <a:ext cx="3246120" cy="137160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366760" y="4224528"/>
            <a:ext cx="27889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F27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REFILL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8366760" y="4663440"/>
            <a:ext cx="27889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мельницу покупаешь один раз — потом досыпаешь смесь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1005840" y="5797296"/>
            <a:ext cx="1014984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Принцип: специи могут закончиться раньше мельницы — мельница не должна закончиться раньше специй.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Визуальная система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копировать существующие бренды, но быть убедительно «магазинным».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49808" y="1371600"/>
            <a:ext cx="268833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640" b="1" dirty="0">
                <a:solidFill>
                  <a:srgbClr val="22201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SPAISUHA</a:t>
            </a:r>
            <a:endParaRPr lang="en-US" sz="2640" dirty="0"/>
          </a:p>
        </p:txBody>
      </p:sp>
      <p:sp>
        <p:nvSpPr>
          <p:cNvPr id="5" name="Shape 3"/>
          <p:cNvSpPr/>
          <p:nvPr/>
        </p:nvSpPr>
        <p:spPr>
          <a:xfrm>
            <a:off x="3493008" y="1393546"/>
            <a:ext cx="811987" cy="340157"/>
          </a:xfrm>
          <a:prstGeom prst="roundRect">
            <a:avLst/>
          </a:prstGeom>
          <a:solidFill>
            <a:srgbClr val="D6872B"/>
          </a:solidFill>
          <a:ln w="12700">
            <a:solidFill>
              <a:srgbClr val="D6872B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58845" y="1431950"/>
            <a:ext cx="680314" cy="1975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2084832"/>
            <a:ext cx="31089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Основной словесный знак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743200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СПАЙСУХА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2880360" y="2761488"/>
            <a:ext cx="685800" cy="274320"/>
          </a:xfrm>
          <a:prstGeom prst="roundRect">
            <a:avLst/>
          </a:prstGeom>
          <a:solidFill>
            <a:srgbClr val="D6872B"/>
          </a:solidFill>
          <a:ln w="12700">
            <a:solidFill>
              <a:srgbClr val="D6872B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53512" y="2816352"/>
            <a:ext cx="54864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3456432"/>
            <a:ext cx="31089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Русскоязычная версия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1481328"/>
            <a:ext cx="749808" cy="502920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084832"/>
            <a:ext cx="9601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графит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806440" y="1481328"/>
            <a:ext cx="749808" cy="502920"/>
          </a:xfrm>
          <a:prstGeom prst="roundRect">
            <a:avLst/>
          </a:prstGeom>
          <a:solidFill>
            <a:srgbClr val="F4E7D4"/>
          </a:solidFill>
          <a:ln w="12700">
            <a:solidFill>
              <a:srgbClr val="F4E7D4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15000" y="2084832"/>
            <a:ext cx="9601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крем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949440" y="1481328"/>
            <a:ext cx="749808" cy="502920"/>
          </a:xfrm>
          <a:prstGeom prst="roundRect">
            <a:avLst/>
          </a:prstGeom>
          <a:solidFill>
            <a:srgbClr val="D6872B"/>
          </a:solidFill>
          <a:ln w="12700">
            <a:solidFill>
              <a:srgbClr val="D6872B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2084832"/>
            <a:ext cx="9601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янтарь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487168"/>
            <a:ext cx="749808" cy="502920"/>
          </a:xfrm>
          <a:prstGeom prst="roundRect">
            <a:avLst/>
          </a:prstGeom>
          <a:solidFill>
            <a:srgbClr val="4E7A3B"/>
          </a:solidFill>
          <a:ln w="12700">
            <a:solidFill>
              <a:srgbClr val="4E7A3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0" y="3090672"/>
            <a:ext cx="9601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травы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806440" y="2487168"/>
            <a:ext cx="749808" cy="502920"/>
          </a:xfrm>
          <a:prstGeom prst="roundRect">
            <a:avLst/>
          </a:prstGeom>
          <a:solidFill>
            <a:srgbClr val="6F2732"/>
          </a:solidFill>
          <a:ln w="12700">
            <a:solidFill>
              <a:srgbClr val="6F2732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0" y="3090672"/>
            <a:ext cx="9601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мясо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949440" y="2487168"/>
            <a:ext cx="749808" cy="502920"/>
          </a:xfrm>
          <a:prstGeom prst="roundRect">
            <a:avLst/>
          </a:prstGeom>
          <a:solidFill>
            <a:srgbClr val="D0A33C"/>
          </a:solidFill>
          <a:ln w="12700">
            <a:solidFill>
              <a:srgbClr val="D0A33C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0" y="3090672"/>
            <a:ext cx="9601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картофель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663440" y="3611880"/>
            <a:ext cx="3657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Цветовая маркировка смесей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663440" y="3968496"/>
            <a:ext cx="37947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Базовая пара: графит + крем. Акцент: тёплый янтарь. Сорта получают собственные спокойные цвета.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9144000" y="1353312"/>
            <a:ext cx="2057400" cy="329184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72600" y="1600200"/>
            <a:ext cx="16002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Типографика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400032" y="2176272"/>
            <a:ext cx="15544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Aptos Display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для заголовков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400032" y="2761488"/>
            <a:ext cx="15544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Aptos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для информации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9381744" y="3657600"/>
            <a:ext cx="16002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 комических и псевдорукописных шрифтов.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Упаковка: иерархия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Лицевая сторона говорит спокойно и по делу.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4343400" cy="4389120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1691640"/>
            <a:ext cx="3703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143000" y="2514600"/>
            <a:ext cx="370332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AA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ПЕРЦА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143000" y="3182112"/>
            <a:ext cx="37033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Модифицированная смесь специй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600200" y="3950208"/>
            <a:ext cx="2743200" cy="438912"/>
          </a:xfrm>
          <a:prstGeom prst="roundRect">
            <a:avLst/>
          </a:prstGeom>
          <a:solidFill>
            <a:srgbClr val="FFF7E8"/>
          </a:solidFill>
          <a:ln w="12700">
            <a:solidFill>
              <a:srgbClr val="FFF7E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4087368"/>
            <a:ext cx="2468880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КРУПНАЯ СМЕСЬ ДЛЯ МЕЛЬНИЦЫ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43000" y="4937760"/>
            <a:ext cx="370332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D9C8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Масса нетто: 55 г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537960" y="1325880"/>
            <a:ext cx="4343400" cy="438912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0" y="1691640"/>
            <a:ext cx="3703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</a:t>
            </a:r>
            <a:endParaRPr lang="en-US" sz="2900" dirty="0"/>
          </a:p>
        </p:txBody>
      </p:sp>
      <p:sp>
        <p:nvSpPr>
          <p:cNvPr id="13" name="Text 11"/>
          <p:cNvSpPr/>
          <p:nvPr/>
        </p:nvSpPr>
        <p:spPr>
          <a:xfrm>
            <a:off x="6858000" y="2514600"/>
            <a:ext cx="370332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E7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GARLIC &amp; HERBS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58000" y="3246120"/>
            <a:ext cx="37033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687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REFILL / ДЛЯ МЕЛЬНИЦЫ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0" y="3931920"/>
            <a:ext cx="3703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Крупная фракция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повторная заправка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858000" y="4937760"/>
            <a:ext cx="370332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Масса нетто: 45 г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Первая линейка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Четыре понятные смеси: сначала доверие, потом странность.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2423160" cy="361188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554480"/>
            <a:ext cx="2423160" cy="475488"/>
          </a:xfrm>
          <a:prstGeom prst="roundRect">
            <a:avLst/>
          </a:prstGeom>
          <a:solidFill>
            <a:srgbClr val="A12F2F"/>
          </a:solidFill>
          <a:ln w="12700">
            <a:solidFill>
              <a:srgbClr val="A12F2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1700784"/>
            <a:ext cx="4572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60120" y="2359152"/>
            <a:ext cx="19659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ПЕРЦА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051560" y="3355848"/>
            <a:ext cx="1783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чёрный / белый / зелёный / розовый перец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05840" y="4617720"/>
            <a:ext cx="18745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MODIFICATION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566160" y="1554480"/>
            <a:ext cx="2423160" cy="361188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1554480"/>
            <a:ext cx="2423160" cy="475488"/>
          </a:xfrm>
          <a:prstGeom prst="roundRect">
            <a:avLst/>
          </a:prstGeom>
          <a:solidFill>
            <a:srgbClr val="4E7A3B"/>
          </a:solidFill>
          <a:ln w="12700">
            <a:solidFill>
              <a:srgbClr val="4E7A3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30752" y="1700784"/>
            <a:ext cx="4572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794760" y="2359152"/>
            <a:ext cx="19659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ЧЕСНОК И ТРАВЫ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3886200" y="3355848"/>
            <a:ext cx="1783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чеснок / лук / розмарин / тимьян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840480" y="4617720"/>
            <a:ext cx="18745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MODIFICATION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400800" y="1554480"/>
            <a:ext cx="2423160" cy="361188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1554480"/>
            <a:ext cx="2423160" cy="475488"/>
          </a:xfrm>
          <a:prstGeom prst="roundRect">
            <a:avLst/>
          </a:prstGeom>
          <a:solidFill>
            <a:srgbClr val="6F2732"/>
          </a:solidFill>
          <a:ln w="12700">
            <a:solidFill>
              <a:srgbClr val="6F273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65392" y="1700784"/>
            <a:ext cx="4572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629400" y="2359152"/>
            <a:ext cx="19659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ДЛЯ МЯСА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720840" y="3355848"/>
            <a:ext cx="1783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перцы / паприка / кориандр / соль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675120" y="4617720"/>
            <a:ext cx="18745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MODIFICATION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9235440" y="1554480"/>
            <a:ext cx="2423160" cy="361188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235440" y="1554480"/>
            <a:ext cx="2423160" cy="475488"/>
          </a:xfrm>
          <a:prstGeom prst="roundRect">
            <a:avLst/>
          </a:prstGeom>
          <a:solidFill>
            <a:srgbClr val="D0A33C"/>
          </a:solidFill>
          <a:ln w="12700">
            <a:solidFill>
              <a:srgbClr val="D0A33C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400032" y="1700784"/>
            <a:ext cx="4572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9464040" y="2359152"/>
            <a:ext cx="19659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ДЛЯ КАРТОФЕЛЯ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9555480" y="3355848"/>
            <a:ext cx="1783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чеснок / травы / соль / пряности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9509760" y="4617720"/>
            <a:ext cx="18745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MODIFICATION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960120" y="5779008"/>
            <a:ext cx="101498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Позже: сезонные и экспериментальные MODIFICATIONS без разрушения основной линейки.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Tone of Voice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Бренд говорит так, будто «модифицированные специи» — обычный отраслевой термин.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4892040" cy="438912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719072"/>
            <a:ext cx="434340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4E7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Правильно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143000" y="2359152"/>
            <a:ext cx="4251960" cy="2057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Крупные ингредиенты измельчаются перед использованием.
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Степень измельчения регулируется пользователем.
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Предназначено для многократного модифицирования методом помола.
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Не выбрасывайте исправную мельницу. Модификация продолжается.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492240" y="1417320"/>
            <a:ext cx="4892040" cy="4389120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766560" y="1719072"/>
            <a:ext cx="434340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5AA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Неправильно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6812280" y="2359152"/>
            <a:ext cx="4251960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«Ахаха, это рофельные специи!»
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«Мемная приправа для мемологов».
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Кричащие шутки на лицевой стороне.
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Объяснение прикола после каждой фразы.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920240" y="5989320"/>
            <a:ext cx="84124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Принцип: бренд никогда не смеётся над собственной шуткой первым.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Ограничения стиля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Слово «модифицированные» — технологично и гастрономично, не опасно.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10698480" cy="425196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1737360"/>
            <a:ext cx="101498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A12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использовать визуальные коды запрещёнки, лабораторной опасности и дешёвого трэша.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17320" y="2514600"/>
            <a:ext cx="448056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листья конопли, шприцы, таблетки
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радиоактивные и токсичные знаки
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кислотно-зелёную «химическую» эстетику
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прямое копирование упаковок существующих марок
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одноразовую мельницу, которая разваливается раньше специй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0" y="2514600"/>
            <a:ext cx="42062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4E7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Вместо этого: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19088" y="2953512"/>
            <a:ext cx="4251960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натуральные крупные ингредиенты
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чистая упаковочная иерархия
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спокойная палитра с сортовыми цветами
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подробная, но сухая товарная маркировка
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рефиллы вместо псевдопремиальной одноразовости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7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0408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Экосистема и следующий шаг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21208" y="896112"/>
            <a:ext cx="6675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Юрлицо спокойное, бренд странный, оплата через Пэй Горно.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371600"/>
            <a:ext cx="3063240" cy="3566160"/>
          </a:xfrm>
          <a:prstGeom prst="roundRect">
            <a:avLst/>
          </a:prstGeom>
          <a:solidFill>
            <a:srgbClr val="22201D"/>
          </a:solidFill>
          <a:ln w="12700">
            <a:solidFill>
              <a:srgbClr val="22201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8992" y="1965960"/>
            <a:ext cx="25603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ООО</a:t>
            </a:r>
            <a:endParaRPr lang="en-US" sz="2500" dirty="0"/>
          </a:p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«Премиальные Специи»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097280" y="3063240"/>
            <a:ext cx="25146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FFF7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нейтральное юрлицо для документов, банка и поставщиков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0" y="1371600"/>
            <a:ext cx="3063240" cy="3566160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D9C8A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28032" y="1965960"/>
            <a:ext cx="256032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2220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4828032" y="2788920"/>
            <a:ext cx="25603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5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потребительский бренд на полке: мельницы, рефиллы, подарочные наборы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321040" y="1371600"/>
            <a:ext cx="3063240" cy="3566160"/>
          </a:xfrm>
          <a:prstGeom prst="roundRect">
            <a:avLst/>
          </a:prstGeom>
          <a:solidFill>
            <a:srgbClr val="D6872B"/>
          </a:solidFill>
          <a:ln w="12700">
            <a:solidFill>
              <a:srgbClr val="D6872B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77072" y="1965960"/>
            <a:ext cx="25603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ПРИНИМАЕМ</a:t>
            </a:r>
            <a:endParaRPr lang="en-US" sz="2500" dirty="0"/>
          </a:p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ПЭЙ ГОРНО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8577072" y="3063240"/>
            <a:ext cx="25603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партнёрская маркировка для мемной экономики™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417320" y="5577840"/>
            <a:ext cx="9372600" cy="548640"/>
          </a:xfrm>
          <a:prstGeom prst="roundRect">
            <a:avLst/>
          </a:prstGeom>
          <a:solidFill>
            <a:srgbClr val="F6ECDC"/>
          </a:solidFill>
          <a:ln w="12700">
            <a:solidFill>
              <a:srgbClr val="F6ECDC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737360" y="5733288"/>
            <a:ext cx="8778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450" dirty="0">
                <a:solidFill>
                  <a:srgbClr val="3A35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Дальше: финализировать логотип, точные цвета, макет этикетки мельницы и 3D-мокап стартового комплекта.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02920" y="6510528"/>
            <a:ext cx="3474720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SPAISUHA MOD™ brandbook v0.1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1129284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786B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DimaAlonix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SPAISUHA MOD — брендбук</dc:title>
  <dc:subject>SPAISUHA MOD brandbook concept</dc:subject>
  <dc:creator>OpenAI</dc:creator>
  <cp:lastModifiedBy>OpenAI</cp:lastModifiedBy>
  <cp:revision>1</cp:revision>
  <dcterms:created xsi:type="dcterms:W3CDTF">2026-08-26T08:46:21Z</dcterms:created>
  <dcterms:modified xsi:type="dcterms:W3CDTF">2026-08-26T08:46:21Z</dcterms:modified>
</cp:coreProperties>
</file>